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6" r:id="rId6"/>
    <p:sldId id="267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96"/>
    <a:srgbClr val="32AAAA"/>
    <a:srgbClr val="46AA28"/>
    <a:srgbClr val="6EB41E"/>
    <a:srgbClr val="0064B4"/>
    <a:srgbClr val="008CC8"/>
    <a:srgbClr val="0096DC"/>
    <a:srgbClr val="00B4F0"/>
    <a:srgbClr val="0050F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249" autoAdjust="0"/>
  </p:normalViewPr>
  <p:slideViewPr>
    <p:cSldViewPr snapToGrid="0">
      <p:cViewPr varScale="1">
        <p:scale>
          <a:sx n="78" d="100"/>
          <a:sy n="78" d="100"/>
        </p:scale>
        <p:origin x="157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21856C2-0A4E-40FD-8A83-1FD590E30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23A136-53EA-4E5B-8034-CA52DBF62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67A83-9532-4863-B8B2-A6B06EF26EAF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667481-AB1D-41B8-8730-D692B991A8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A716F9-4BA6-4491-B4BE-BDB2291917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D6AF5-0C59-4945-BF1A-372D167BC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333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2C2A1-690F-4C66-BAE6-7F12ACABFFFD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C856-6C65-4BE5-B8C6-CCE6BBD3F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1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C856-6C65-4BE5-B8C6-CCE6BBD3FA7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7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0AEE75EC-A65A-4174-BA57-841F15E533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4114" y="-2873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581DBBED-A224-C849-DEA4-C888F9C4AF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49250" y="1554163"/>
            <a:ext cx="8445500" cy="44559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FD1AC59-D5D5-4D85-B6E3-C6499EBE1E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59428" y="-21152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Imagem 4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7838291B-6EEB-6B4F-1D31-534D3551CA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" y="1200310"/>
            <a:ext cx="914400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</a:t>
            </a: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SERTÃOZINHO – S.P.</a:t>
            </a:r>
          </a:p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4429321"/>
            <a:ext cx="90455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43516"/>
            <a:ext cx="9144000" cy="5314483"/>
          </a:xfrm>
        </p:spPr>
        <p:txBody>
          <a:bodyPr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  <a:p>
            <a:pPr algn="just"/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-19665" y="1561560"/>
            <a:ext cx="9144000" cy="529644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CONTATOS DOS AUTORES PARA DÚVIDAS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049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22336"/>
            <a:ext cx="9144000" cy="53356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INTRODUÇÃO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-19665" y="1548018"/>
            <a:ext cx="9144000" cy="53099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REVISÃO BIBLIOGRÁFICA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32468"/>
            <a:ext cx="9144000" cy="5325531"/>
          </a:xfrm>
        </p:spPr>
        <p:txBody>
          <a:bodyPr/>
          <a:lstStyle/>
          <a:p>
            <a:pPr algn="just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METODOLOGIA DA  PESQUISA</a:t>
            </a:r>
          </a:p>
          <a:p>
            <a:pPr algn="just"/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38270"/>
            <a:ext cx="9144000" cy="5319730"/>
          </a:xfrm>
        </p:spPr>
        <p:txBody>
          <a:bodyPr/>
          <a:lstStyle/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Materiais</a:t>
            </a: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58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-19665" y="1505104"/>
            <a:ext cx="9016181" cy="5352895"/>
          </a:xfrm>
        </p:spPr>
        <p:txBody>
          <a:bodyPr/>
          <a:lstStyle/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Métodos</a:t>
            </a:r>
          </a:p>
          <a:p>
            <a:pPr algn="just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610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43322"/>
            <a:ext cx="9144000" cy="5314677"/>
          </a:xfrm>
        </p:spPr>
        <p:txBody>
          <a:bodyPr/>
          <a:lstStyle/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RESULTADOS E DISCUSSÃO</a:t>
            </a:r>
          </a:p>
          <a:p>
            <a:pPr algn="just"/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-9832" y="1553755"/>
            <a:ext cx="9144000" cy="5304245"/>
          </a:xfrm>
        </p:spPr>
        <p:txBody>
          <a:bodyPr/>
          <a:lstStyle/>
          <a:p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CONCLUSÃO</a:t>
            </a:r>
          </a:p>
          <a:p>
            <a:pPr algn="just"/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0" y="1523852"/>
            <a:ext cx="9144000" cy="5334147"/>
          </a:xfrm>
        </p:spPr>
        <p:txBody>
          <a:bodyPr/>
          <a:lstStyle/>
          <a:p>
            <a:pPr algn="ctr"/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87</Words>
  <Application>Microsoft Office PowerPoint</Application>
  <PresentationFormat>Apresentação na tela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maria_boverio_slides_sitefa_stz</dc:creator>
  <cp:lastModifiedBy>Maria Aparecida Bovério</cp:lastModifiedBy>
  <cp:revision>39</cp:revision>
  <dcterms:created xsi:type="dcterms:W3CDTF">2017-03-07T17:10:14Z</dcterms:created>
  <dcterms:modified xsi:type="dcterms:W3CDTF">2023-04-13T19:15:50Z</dcterms:modified>
</cp:coreProperties>
</file>