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60" r:id="rId3"/>
    <p:sldId id="261" r:id="rId4"/>
    <p:sldId id="262" r:id="rId5"/>
    <p:sldId id="266" r:id="rId6"/>
    <p:sldId id="267" r:id="rId7"/>
    <p:sldId id="268" r:id="rId8"/>
    <p:sldId id="263" r:id="rId9"/>
    <p:sldId id="264" r:id="rId10"/>
    <p:sldId id="265" r:id="rId11"/>
    <p:sldId id="272" r:id="rId12"/>
    <p:sldId id="27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49DB7-D338-4FFE-B097-706FF581DB27}" v="2" dt="2024-03-07T19:18:18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A5059C-E8D1-5E26-3C17-63CFDCE52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3113C-03B7-41D6-82E4-461F5BFF7A74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DB2E7F-CE10-EAFD-5409-5093DEAC1C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3C9D0-B005-41A6-9D48-C0A350F43A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47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0F19-784E-45B4-A9D8-B41711A77C82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225BE-340C-4ED1-8E96-F369D7EDDC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65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9A158-A8A0-316E-F4BF-6D91A6E7A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9D096-59E7-0CE1-2718-B583D97AD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CACAC7-15DC-83EB-9BFC-19D6CACA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6C0D0-FFBA-B03C-A922-726213A0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6F95F4-BA3B-DDA6-D521-BD6EBE29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6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458C0-0F8D-E5B6-4DAA-5044A5D1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ABD4DD-1450-323E-F9F3-A9671A3D8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EA2A0D-B4D2-7D16-2898-5BAC4E5A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805BCC-7DAE-A3AF-D41F-34D134A5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295F25-B823-36CC-461F-3E83BBD4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34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9C0754-29B0-BC05-AEEE-649467257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53D47B-EC18-5DD3-418B-C17530F5C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DECB00-F254-67E5-A351-3A43AEF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72A27-D9BD-748C-6A24-18C57016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76FDE8-5643-C959-9E2B-91B2EDEA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38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465667" y="1554164"/>
            <a:ext cx="11260667" cy="445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D1AC59-D5D5-4D85-B6E3-C6499EBE1E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12571" y="-1675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403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43120-30C7-5191-349F-9E0FD254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1FD331-8E4D-B59F-EA3C-80F613E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94C3DB-F5F0-CBD2-9F5E-B8FFA4A2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D640E6-BA48-4FEA-56CA-665A82DF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5A5DC4-EB4C-FBF8-49AD-B2A34342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9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A2042-A085-A5E5-624C-F4272EAD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FF2AC2-B4FA-3DB4-8068-18D1F04EB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7604E8-A425-9BBB-3FED-86131DC3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6B3A8-DA31-CF07-164E-D535C115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7AADE-955B-A929-76E7-D7597735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04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52A0F-70AE-CD08-E960-812AE9D4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F4BC9E-49F4-3392-1E64-6A59932DB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425106-3332-3C79-6E0C-F6B614F8D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AD331F-F57B-0809-7F41-3A2B4616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B0C9C7-103A-D532-5A31-5EABDAC5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B070E4-9EC7-4158-CB25-F708C078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07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DD4B7-6C96-93E9-2644-C2CC8BB5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5925D9-0DC5-8FB2-B651-6D45BF2F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493B0B-79C7-B173-270B-19FA1AD40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E2F7BD-0043-88DA-6461-CDB1152B2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590A9A-CC1E-88E7-6D9A-5113F5E64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AA2154-8CBA-0716-1790-310D14CD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296ED3-F91B-6D20-3DEF-13E008CA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372B5A-6492-95E7-D4C2-0A7318D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6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C3A4E-DC49-FC1A-16DE-04BC4575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D198EA-ADE4-FDF5-4083-FCDF9D13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5E597EC-CC62-70D8-4A6A-C78D2E96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F657B9-A5E1-EBBF-497F-2018D18A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42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F1666C-7296-E28D-7379-59F31417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EEDC6D-192C-AEEE-C892-4AA545EC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1C537B-F9C2-F584-9B65-19DE54A4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36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9345D-F300-2A88-EA8B-EDAF7E2D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19416A-E16F-18ED-AFF2-28512C4D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15631C-1966-946C-9A9E-5A3F35419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207552-86B1-E293-4411-75811B7E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ECDD41-506C-6B62-55CB-5F88539C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622319-3EA7-0C13-6E42-BFEF5162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31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5B415-934E-CDCE-CA7F-1B68467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85F179-533C-715C-B8A2-4471EDFB9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DA4228-2F88-7ED7-74B0-178399317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33887B-0F5F-EBEB-3AD9-82B6A949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B76EFA3-9780-D419-A26D-745779AC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70DB9A-0616-EAF3-BAD3-3C4B4D71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3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5C06D15-8E08-754E-A9DC-4A66064C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316E91-0757-EDA6-1F18-D7B29BC24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751E20-8161-BD1E-D005-B7E8C03F9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8083AA-C395-4CF5-99DD-9B50DEAD1D7A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51234-3733-729C-E0F7-B29190724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AEA08-7F6E-9C5E-9E1D-4A85E933D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0A922-FBCF-4828-A778-A2C76D4C49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5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BA344ED-A028-6984-C5DA-0927BFB7F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E0DCD35-301D-83F9-8F03-B835D2A11EBD}"/>
              </a:ext>
            </a:extLst>
          </p:cNvPr>
          <p:cNvSpPr txBox="1"/>
          <p:nvPr/>
        </p:nvSpPr>
        <p:spPr>
          <a:xfrm>
            <a:off x="0" y="1091777"/>
            <a:ext cx="12192000" cy="50629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DOS AUTORES</a:t>
            </a: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SERTÃOZINHO – S.P.</a:t>
            </a:r>
          </a:p>
          <a:p>
            <a:pPr algn="ctr"/>
            <a:r>
              <a:rPr lang="pt-BR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7037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  <a:p>
            <a:pPr algn="just"/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01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60DC93-AC45-9FA2-F2C0-448AA84F0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28" y="-125730"/>
            <a:ext cx="12211664" cy="6983730"/>
          </a:xfrm>
          <a:prstGeom prst="rect">
            <a:avLst/>
          </a:prstGeom>
          <a:noFill/>
        </p:spPr>
      </p:pic>
      <p:sp>
        <p:nvSpPr>
          <p:cNvPr id="5" name="Espaço Reservado para Texto 1">
            <a:extLst>
              <a:ext uri="{FF2B5EF4-FFF2-40B4-BE49-F238E27FC236}">
                <a16:creationId xmlns:a16="http://schemas.microsoft.com/office/drawing/2014/main" id="{979700E5-19DA-E658-3DBE-F16A8608CC35}"/>
              </a:ext>
            </a:extLst>
          </p:cNvPr>
          <p:cNvSpPr txBox="1">
            <a:spLocks/>
          </p:cNvSpPr>
          <p:nvPr/>
        </p:nvSpPr>
        <p:spPr>
          <a:xfrm>
            <a:off x="-19664" y="1081548"/>
            <a:ext cx="12192000" cy="5182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CONTATOS DOS AUTORES PARA DÚVIDAS</a:t>
            </a:r>
          </a:p>
          <a:p>
            <a:pPr algn="ctr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completo do autor – e-mail</a:t>
            </a: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completo do autor – e-mail</a:t>
            </a: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completo do autor – e-mail</a:t>
            </a: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completo do autor – e-mail</a:t>
            </a: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 completo do autor – e-mail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6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B351FA-6FB1-4314-87BA-ED85D06BA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6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INTRODUÇÃO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72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REVISÃO BIBLIOGRÁFICA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1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just"/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METODOLOGIA DA  PESQUISA</a:t>
            </a:r>
          </a:p>
          <a:p>
            <a:pPr algn="just"/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077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Materiais</a:t>
            </a: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58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Métodos</a:t>
            </a:r>
          </a:p>
          <a:p>
            <a:pPr algn="just"/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10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RESULTADOS E DISCUSSÃO</a:t>
            </a:r>
          </a:p>
          <a:p>
            <a:pPr algn="just"/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84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CONCLUSÃO</a:t>
            </a:r>
          </a:p>
          <a:p>
            <a:pPr algn="just"/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50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  <a:p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1577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ADRIELLI DE SOUZA E SILVA</dc:creator>
  <cp:lastModifiedBy>Maria Aparecida Bovério</cp:lastModifiedBy>
  <cp:revision>6</cp:revision>
  <dcterms:created xsi:type="dcterms:W3CDTF">2024-03-07T18:24:45Z</dcterms:created>
  <dcterms:modified xsi:type="dcterms:W3CDTF">2025-04-22T12:21:14Z</dcterms:modified>
</cp:coreProperties>
</file>